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6"/>
  </p:notesMasterIdLst>
  <p:sldIdLst>
    <p:sldId id="256" r:id="rId5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3C53"/>
    <a:srgbClr val="21316A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77"/>
    <p:restoredTop sz="94658"/>
  </p:normalViewPr>
  <p:slideViewPr>
    <p:cSldViewPr snapToGrid="0">
      <p:cViewPr varScale="1">
        <p:scale>
          <a:sx n="68" d="100"/>
          <a:sy n="68" d="100"/>
        </p:scale>
        <p:origin x="30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ve Hartland" userId="fe08f65b-fffb-417a-81ad-107dbbfd43a7" providerId="ADAL" clId="{77D0D89B-E213-AB4E-8E36-77FD5EB21523}"/>
    <pc:docChg chg="custSel modSld">
      <pc:chgData name="Steve Hartland" userId="fe08f65b-fffb-417a-81ad-107dbbfd43a7" providerId="ADAL" clId="{77D0D89B-E213-AB4E-8E36-77FD5EB21523}" dt="2025-02-20T10:09:38.727" v="1"/>
      <pc:docMkLst>
        <pc:docMk/>
      </pc:docMkLst>
      <pc:sldChg chg="addSp delSp modSp mod">
        <pc:chgData name="Steve Hartland" userId="fe08f65b-fffb-417a-81ad-107dbbfd43a7" providerId="ADAL" clId="{77D0D89B-E213-AB4E-8E36-77FD5EB21523}" dt="2025-02-20T10:09:38.727" v="1"/>
        <pc:sldMkLst>
          <pc:docMk/>
          <pc:sldMk cId="2864429464" sldId="256"/>
        </pc:sldMkLst>
      </pc:sldChg>
    </pc:docChg>
  </pc:docChgLst>
  <pc:docChgLst>
    <pc:chgData name="Steve Hartland" userId="fe08f65b-fffb-417a-81ad-107dbbfd43a7" providerId="ADAL" clId="{19892E2D-2176-CA41-B93A-CE3B3D188393}"/>
    <pc:docChg chg="custSel modSld">
      <pc:chgData name="Steve Hartland" userId="fe08f65b-fffb-417a-81ad-107dbbfd43a7" providerId="ADAL" clId="{19892E2D-2176-CA41-B93A-CE3B3D188393}" dt="2025-03-31T08:19:24.186" v="3"/>
      <pc:docMkLst>
        <pc:docMk/>
      </pc:docMkLst>
      <pc:sldChg chg="addSp delSp modSp mod">
        <pc:chgData name="Steve Hartland" userId="fe08f65b-fffb-417a-81ad-107dbbfd43a7" providerId="ADAL" clId="{19892E2D-2176-CA41-B93A-CE3B3D188393}" dt="2025-03-31T08:19:24.186" v="3"/>
        <pc:sldMkLst>
          <pc:docMk/>
          <pc:sldMk cId="2864429464" sldId="256"/>
        </pc:sldMkLst>
      </pc:sldChg>
    </pc:docChg>
  </pc:docChgLst>
  <pc:docChgLst>
    <pc:chgData name="Howard Wheeler" userId="3e061725-5d95-41ae-8f52-aca0943a11a8" providerId="ADAL" clId="{B67AF79B-3CD7-4B12-8448-C57133F6FF7A}"/>
    <pc:docChg chg="modSld">
      <pc:chgData name="Howard Wheeler" userId="3e061725-5d95-41ae-8f52-aca0943a11a8" providerId="ADAL" clId="{B67AF79B-3CD7-4B12-8448-C57133F6FF7A}" dt="2025-09-17T11:22:05.537" v="18" actId="20577"/>
      <pc:docMkLst>
        <pc:docMk/>
      </pc:docMkLst>
      <pc:sldChg chg="modSp mod">
        <pc:chgData name="Howard Wheeler" userId="3e061725-5d95-41ae-8f52-aca0943a11a8" providerId="ADAL" clId="{B67AF79B-3CD7-4B12-8448-C57133F6FF7A}" dt="2025-09-17T11:22:05.537" v="18" actId="20577"/>
        <pc:sldMkLst>
          <pc:docMk/>
          <pc:sldMk cId="2864429464" sldId="256"/>
        </pc:sldMkLst>
        <pc:spChg chg="mod">
          <ac:chgData name="Howard Wheeler" userId="3e061725-5d95-41ae-8f52-aca0943a11a8" providerId="ADAL" clId="{B67AF79B-3CD7-4B12-8448-C57133F6FF7A}" dt="2025-09-17T09:55:38.506" v="16" actId="20577"/>
          <ac:spMkLst>
            <pc:docMk/>
            <pc:sldMk cId="2864429464" sldId="256"/>
            <ac:spMk id="3" creationId="{EFEF04C8-7F67-22DD-D065-73479EFBF742}"/>
          </ac:spMkLst>
        </pc:spChg>
        <pc:spChg chg="mod">
          <ac:chgData name="Howard Wheeler" userId="3e061725-5d95-41ae-8f52-aca0943a11a8" providerId="ADAL" clId="{B67AF79B-3CD7-4B12-8448-C57133F6FF7A}" dt="2025-09-17T11:22:05.537" v="18" actId="20577"/>
          <ac:spMkLst>
            <pc:docMk/>
            <pc:sldMk cId="2864429464" sldId="256"/>
            <ac:spMk id="8" creationId="{C1AF36C0-1E16-B6CF-0E53-BD0F868B4F35}"/>
          </ac:spMkLst>
        </pc:spChg>
        <pc:spChg chg="mod">
          <ac:chgData name="Howard Wheeler" userId="3e061725-5d95-41ae-8f52-aca0943a11a8" providerId="ADAL" clId="{B67AF79B-3CD7-4B12-8448-C57133F6FF7A}" dt="2025-09-17T09:47:38.853" v="1" actId="20577"/>
          <ac:spMkLst>
            <pc:docMk/>
            <pc:sldMk cId="2864429464" sldId="256"/>
            <ac:spMk id="12" creationId="{D1324FDE-3196-13A0-4076-F4B831EBE259}"/>
          </ac:spMkLst>
        </pc:spChg>
      </pc:sldChg>
    </pc:docChg>
  </pc:docChgLst>
  <pc:docChgLst>
    <pc:chgData name="Steve Hartland" userId="fe08f65b-fffb-417a-81ad-107dbbfd43a7" providerId="ADAL" clId="{B0371C18-E3C4-FD4A-B4F5-97FBF5C7C007}"/>
    <pc:docChg chg="undo custSel modSld">
      <pc:chgData name="Steve Hartland" userId="fe08f65b-fffb-417a-81ad-107dbbfd43a7" providerId="ADAL" clId="{B0371C18-E3C4-FD4A-B4F5-97FBF5C7C007}" dt="2025-03-25T11:51:11.288" v="881"/>
      <pc:docMkLst>
        <pc:docMk/>
      </pc:docMkLst>
      <pc:sldChg chg="addSp delSp modSp mod">
        <pc:chgData name="Steve Hartland" userId="fe08f65b-fffb-417a-81ad-107dbbfd43a7" providerId="ADAL" clId="{B0371C18-E3C4-FD4A-B4F5-97FBF5C7C007}" dt="2025-03-25T11:51:11.288" v="881"/>
        <pc:sldMkLst>
          <pc:docMk/>
          <pc:sldMk cId="2864429464" sldId="256"/>
        </pc:sldMkLst>
      </pc:sldChg>
    </pc:docChg>
  </pc:docChgLst>
  <pc:docChgLst>
    <pc:chgData name="Howard Wheeler" userId="3e061725-5d95-41ae-8f52-aca0943a11a8" providerId="ADAL" clId="{FC02BD59-0350-4AD7-8578-109383D21156}"/>
    <pc:docChg chg="modSld">
      <pc:chgData name="Howard Wheeler" userId="3e061725-5d95-41ae-8f52-aca0943a11a8" providerId="ADAL" clId="{FC02BD59-0350-4AD7-8578-109383D21156}" dt="2025-06-26T10:05:21.373" v="5" actId="1076"/>
      <pc:docMkLst>
        <pc:docMk/>
      </pc:docMkLst>
      <pc:sldChg chg="modSp mod">
        <pc:chgData name="Howard Wheeler" userId="3e061725-5d95-41ae-8f52-aca0943a11a8" providerId="ADAL" clId="{FC02BD59-0350-4AD7-8578-109383D21156}" dt="2025-06-26T10:05:21.373" v="5" actId="1076"/>
        <pc:sldMkLst>
          <pc:docMk/>
          <pc:sldMk cId="2864429464" sldId="256"/>
        </pc:sldMkLst>
      </pc:sldChg>
    </pc:docChg>
  </pc:docChgLst>
  <pc:docChgLst>
    <pc:chgData name="Howard Wheeler" userId="3e061725-5d95-41ae-8f52-aca0943a11a8" providerId="ADAL" clId="{77F2D290-4027-437F-9C68-45D7AAE36811}"/>
    <pc:docChg chg="modSld">
      <pc:chgData name="Howard Wheeler" userId="3e061725-5d95-41ae-8f52-aca0943a11a8" providerId="ADAL" clId="{77F2D290-4027-437F-9C68-45D7AAE36811}" dt="2025-02-19T18:09:40.451" v="3" actId="207"/>
      <pc:docMkLst>
        <pc:docMk/>
      </pc:docMkLst>
      <pc:sldChg chg="modSp mod">
        <pc:chgData name="Howard Wheeler" userId="3e061725-5d95-41ae-8f52-aca0943a11a8" providerId="ADAL" clId="{77F2D290-4027-437F-9C68-45D7AAE36811}" dt="2025-02-19T18:09:40.451" v="3" actId="207"/>
        <pc:sldMkLst>
          <pc:docMk/>
          <pc:sldMk cId="2864429464" sldId="256"/>
        </pc:sldMkLst>
      </pc:sldChg>
    </pc:docChg>
  </pc:docChgLst>
  <pc:docChgLst>
    <pc:chgData name="Steve Hartland" userId="fe08f65b-fffb-417a-81ad-107dbbfd43a7" providerId="ADAL" clId="{638D7DC0-4DDC-6E4B-886F-0F6A020AA5AC}"/>
    <pc:docChg chg="custSel modSld">
      <pc:chgData name="Steve Hartland" userId="fe08f65b-fffb-417a-81ad-107dbbfd43a7" providerId="ADAL" clId="{638D7DC0-4DDC-6E4B-886F-0F6A020AA5AC}" dt="2025-07-24T10:06:44.237" v="35" actId="14100"/>
      <pc:docMkLst>
        <pc:docMk/>
      </pc:docMkLst>
      <pc:sldChg chg="addSp delSp modSp mod">
        <pc:chgData name="Steve Hartland" userId="fe08f65b-fffb-417a-81ad-107dbbfd43a7" providerId="ADAL" clId="{638D7DC0-4DDC-6E4B-886F-0F6A020AA5AC}" dt="2025-07-24T10:06:44.237" v="35" actId="14100"/>
        <pc:sldMkLst>
          <pc:docMk/>
          <pc:sldMk cId="2864429464" sldId="25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6B79DB-5D70-D849-984A-A2A036DAFB3E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9CFE21-CC28-F242-B5E6-914E3F68DC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306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9CFE21-CC28-F242-B5E6-914E3F68DC0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3936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5018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DA7B2-BC09-9F4A-90EF-83EEC5C65AE9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FD60E2-7B8A-F14D-A4E3-8FCCA64D0A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05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BBFD6B1-FF7C-C0EA-3779-B05B1052D4E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18722"/>
          <a:stretch>
            <a:fillRect/>
          </a:stretch>
        </p:blipFill>
        <p:spPr>
          <a:xfrm>
            <a:off x="16624" y="-53844"/>
            <a:ext cx="7559675" cy="386666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4597441-C779-9BE0-A5D4-959ECAE10D7D}"/>
              </a:ext>
            </a:extLst>
          </p:cNvPr>
          <p:cNvSpPr/>
          <p:nvPr/>
        </p:nvSpPr>
        <p:spPr>
          <a:xfrm>
            <a:off x="0" y="9488557"/>
            <a:ext cx="7559674" cy="1203256"/>
          </a:xfrm>
          <a:prstGeom prst="rect">
            <a:avLst/>
          </a:prstGeom>
          <a:solidFill>
            <a:srgbClr val="013C53"/>
          </a:solidFill>
          <a:ln>
            <a:solidFill>
              <a:srgbClr val="21316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97CC432-CFFB-5038-48F8-8E90EB6AD6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89559" y="535289"/>
            <a:ext cx="2029208" cy="520865"/>
          </a:xfrm>
          <a:prstGeom prst="rect">
            <a:avLst/>
          </a:prstGeom>
          <a:effectLst>
            <a:outerShdw blurRad="126301" dist="50800" dir="5400000" sx="22735" sy="22735" algn="ctr" rotWithShape="0">
              <a:srgbClr val="000000">
                <a:alpha val="43137"/>
              </a:srgbClr>
            </a:outerShdw>
          </a:effec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FEF04C8-7F67-22DD-D065-73479EFBF742}"/>
              </a:ext>
            </a:extLst>
          </p:cNvPr>
          <p:cNvSpPr/>
          <p:nvPr/>
        </p:nvSpPr>
        <p:spPr>
          <a:xfrm>
            <a:off x="0" y="3955654"/>
            <a:ext cx="7559674" cy="6116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rgbClr val="21316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FEATURED SAILING ITINERARIES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FE641CB-1F6F-AF13-F7D6-D48D18811F1A}"/>
              </a:ext>
            </a:extLst>
          </p:cNvPr>
          <p:cNvSpPr/>
          <p:nvPr/>
        </p:nvSpPr>
        <p:spPr>
          <a:xfrm>
            <a:off x="276006" y="4707826"/>
            <a:ext cx="6856314" cy="4515687"/>
          </a:xfrm>
          <a:prstGeom prst="rect">
            <a:avLst/>
          </a:prstGeom>
          <a:solidFill>
            <a:srgbClr val="F2F2F2"/>
          </a:solidFill>
          <a:ln>
            <a:solidFill>
              <a:srgbClr val="21316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1AF36C0-1E16-B6CF-0E53-BD0F868B4F35}"/>
              </a:ext>
            </a:extLst>
          </p:cNvPr>
          <p:cNvSpPr txBox="1"/>
          <p:nvPr/>
        </p:nvSpPr>
        <p:spPr>
          <a:xfrm>
            <a:off x="230992" y="5047907"/>
            <a:ext cx="7097689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XXXXXXXXXXX</a:t>
            </a:r>
            <a:br>
              <a:rPr lang="en-GB" sz="32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</a:br>
            <a:endParaRPr lang="en-GB" sz="3200" dirty="0">
              <a:solidFill>
                <a:srgbClr val="21316A"/>
              </a:solidFill>
              <a:effectLst/>
              <a:latin typeface="Arial" panose="020B0604020202020204" pitchFamily="34" charset="0"/>
            </a:endParaRPr>
          </a:p>
          <a:p>
            <a:pPr algn="ctr"/>
            <a:r>
              <a:rPr lang="en-GB" sz="2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X Night Voyage</a:t>
            </a:r>
          </a:p>
          <a:p>
            <a:pPr algn="ctr"/>
            <a:r>
              <a:rPr lang="en-GB" sz="2000" b="1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SHIP</a:t>
            </a:r>
            <a:endParaRPr lang="en-GB" sz="2000" baseline="30000" dirty="0">
              <a:solidFill>
                <a:srgbClr val="21316A"/>
              </a:solidFill>
              <a:effectLst/>
              <a:latin typeface="Arial" panose="020B0604020202020204" pitchFamily="34" charset="0"/>
            </a:endParaRPr>
          </a:p>
          <a:p>
            <a:pPr algn="ctr"/>
            <a:r>
              <a:rPr lang="en-GB" sz="2000" dirty="0">
                <a:solidFill>
                  <a:srgbClr val="21316A"/>
                </a:solidFill>
                <a:latin typeface="Arial" panose="020B0604020202020204" pitchFamily="34" charset="0"/>
              </a:rPr>
              <a:t>Date…..</a:t>
            </a:r>
            <a:endParaRPr lang="en-GB" sz="2000" dirty="0">
              <a:solidFill>
                <a:srgbClr val="21316A"/>
              </a:solidFill>
              <a:effectLst/>
              <a:latin typeface="Arial" panose="020B0604020202020204" pitchFamily="34" charset="0"/>
            </a:endParaRPr>
          </a:p>
          <a:p>
            <a:pPr algn="ctr"/>
            <a:r>
              <a:rPr lang="en-GB" sz="2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X Countries – X Ports – X Overnights</a:t>
            </a:r>
          </a:p>
          <a:p>
            <a:pPr algn="ctr"/>
            <a:r>
              <a:rPr lang="en-GB" sz="2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Experience xxxxxxxxxxxxxxxxxx</a:t>
            </a:r>
          </a:p>
          <a:p>
            <a:pPr algn="ctr"/>
            <a:r>
              <a:rPr lang="en-GB" sz="2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xxxxxxxxxxx Flights </a:t>
            </a:r>
          </a:p>
          <a:p>
            <a:pPr algn="ctr"/>
            <a:r>
              <a:rPr lang="en-GB" sz="2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Stateroom……….</a:t>
            </a:r>
            <a:br>
              <a:rPr lang="en-GB" sz="1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</a:br>
            <a:endParaRPr lang="en-GB" sz="1000" dirty="0">
              <a:solidFill>
                <a:srgbClr val="21316A"/>
              </a:solidFill>
              <a:effectLst/>
              <a:latin typeface="Arial" panose="020B0604020202020204" pitchFamily="34" charset="0"/>
            </a:endParaRPr>
          </a:p>
          <a:p>
            <a:pPr algn="ctr"/>
            <a:r>
              <a:rPr lang="en-GB" sz="3200" b="1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From </a:t>
            </a:r>
            <a:r>
              <a:rPr lang="en-GB" sz="3200" b="1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€</a:t>
            </a:r>
            <a:r>
              <a:rPr lang="en-GB" sz="3200" b="1">
                <a:solidFill>
                  <a:srgbClr val="21316A"/>
                </a:solidFill>
                <a:latin typeface="Arial" panose="020B0604020202020204" pitchFamily="34" charset="0"/>
              </a:rPr>
              <a:t>0</a:t>
            </a:r>
            <a:r>
              <a:rPr lang="en-GB" sz="3200" b="1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,000pp</a:t>
            </a:r>
            <a:r>
              <a:rPr lang="en-GB" sz="3200" b="1" baseline="30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*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1324FDE-3196-13A0-4076-F4B831EBE259}"/>
              </a:ext>
            </a:extLst>
          </p:cNvPr>
          <p:cNvSpPr txBox="1"/>
          <p:nvPr/>
        </p:nvSpPr>
        <p:spPr>
          <a:xfrm>
            <a:off x="832269" y="10271981"/>
            <a:ext cx="57249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" dirty="0">
                <a:solidFill>
                  <a:schemeClr val="bg1"/>
                </a:solidFill>
                <a:latin typeface="Brandon Grotesque Regular" panose="020B0503020203060202" pitchFamily="34" charset="77"/>
              </a:rPr>
              <a:t>*The $500 USD Onboard Credit offer applies to new, individual bookings in all stateroom categories (promotional guarantee staterooms excluded) on select sailings booked made before 8 December 2025. Terms and conditions apply, visit Azamara.com for full details.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EC213BE-9277-AEEC-9602-313EAAF93B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6006" y="-53844"/>
            <a:ext cx="1112527" cy="169913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C90E7BD-23C1-1703-6306-679690C6C1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6032" y="9667968"/>
            <a:ext cx="6869655" cy="46118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BC14B69-BB92-6CBC-C0B5-62CD0E4884F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68270" y="1320707"/>
            <a:ext cx="3852937" cy="1731897"/>
          </a:xfrm>
          <a:prstGeom prst="rect">
            <a:avLst/>
          </a:prstGeom>
          <a:effectLst>
            <a:outerShdw blurRad="190500" dist="38100" dir="2700000" algn="ctr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44294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FEA7D74A7BF864BA00741367FEEF239" ma:contentTypeVersion="17" ma:contentTypeDescription="Create a new document." ma:contentTypeScope="" ma:versionID="0b4f082f317e4dbfad4d634b8033c272">
  <xsd:schema xmlns:xsd="http://www.w3.org/2001/XMLSchema" xmlns:xs="http://www.w3.org/2001/XMLSchema" xmlns:p="http://schemas.microsoft.com/office/2006/metadata/properties" xmlns:ns2="f792690d-879f-46d8-925c-4171572e1f59" xmlns:ns3="ba6e64ec-b061-4ef9-925c-be5efbd33eb1" targetNamespace="http://schemas.microsoft.com/office/2006/metadata/properties" ma:root="true" ma:fieldsID="3e540ca5768908ac3a4caf61371e52fb" ns2:_="" ns3:_="">
    <xsd:import namespace="f792690d-879f-46d8-925c-4171572e1f59"/>
    <xsd:import namespace="ba6e64ec-b061-4ef9-925c-be5efbd33eb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92690d-879f-46d8-925c-4171572e1f5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99ff17d2-5e37-428c-a9a5-6f2642e1fa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4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6e64ec-b061-4ef9-925c-be5efbd33eb1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3e926922-5513-4137-b5d9-ea316937596f}" ma:internalName="TaxCatchAll" ma:showField="CatchAllData" ma:web="ba6e64ec-b061-4ef9-925c-be5efbd33eb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a6e64ec-b061-4ef9-925c-be5efbd33eb1" xsi:nil="true"/>
    <lcf76f155ced4ddcb4097134ff3c332f xmlns="f792690d-879f-46d8-925c-4171572e1f5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6A83621-2FBB-46C7-82EC-C3819BA2CE5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792690d-879f-46d8-925c-4171572e1f59"/>
    <ds:schemaRef ds:uri="ba6e64ec-b061-4ef9-925c-be5efbd33eb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3274A62-8BE6-4E27-A00F-32858A41FBD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F33BF72-0C57-4113-BB97-93ABA539F50B}">
  <ds:schemaRefs>
    <ds:schemaRef ds:uri="http://schemas.microsoft.com/office/2006/documentManagement/types"/>
    <ds:schemaRef ds:uri="http://purl.org/dc/elements/1.1/"/>
    <ds:schemaRef ds:uri="http://www.w3.org/XML/1998/namespace"/>
    <ds:schemaRef ds:uri="http://purl.org/dc/dcmitype/"/>
    <ds:schemaRef ds:uri="http://schemas.microsoft.com/office/2006/metadata/properties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f792690d-879f-46d8-925c-4171572e1f59"/>
    <ds:schemaRef ds:uri="ba6e64ec-b061-4ef9-925c-be5efbd33eb1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50</TotalTime>
  <Words>78</Words>
  <Application>Microsoft Office PowerPoint</Application>
  <PresentationFormat>Custom</PresentationFormat>
  <Paragraphs>12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Aptos</vt:lpstr>
      <vt:lpstr>Arial</vt:lpstr>
      <vt:lpstr>Brandon Grotesque Regular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Steve Hartland</dc:creator>
  <cp:lastModifiedBy>Howard Wheeler</cp:lastModifiedBy>
  <cp:revision>7</cp:revision>
  <dcterms:created xsi:type="dcterms:W3CDTF">2023-06-26T13:44:24Z</dcterms:created>
  <dcterms:modified xsi:type="dcterms:W3CDTF">2025-09-17T11:22:07Z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0x0101009FEA7D74A7BF864BA00741367FEEF239</vt:lpwstr>
  </property>
  <property fmtid="{D5CDD505-2E9C-101B-9397-08002B2CF9AE}" pid="3" name="MediaServiceImageTags">
    <vt:lpwstr/>
  </property>
</Properties>
</file>